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58" r:id="rId9"/>
    <p:sldId id="259" r:id="rId10"/>
    <p:sldId id="260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, Connie" userId="73351e60-ad32-4085-a232-1d9f9b189479" providerId="ADAL" clId="{ED0E2986-3BA5-46E3-B094-F3C2885984CA}"/>
    <pc:docChg chg="custSel delSld modSld">
      <pc:chgData name="Clark, Connie" userId="73351e60-ad32-4085-a232-1d9f9b189479" providerId="ADAL" clId="{ED0E2986-3BA5-46E3-B094-F3C2885984CA}" dt="2024-07-24T00:48:43.392" v="13" actId="47"/>
      <pc:docMkLst>
        <pc:docMk/>
      </pc:docMkLst>
      <pc:sldChg chg="addSp delSp modSp mod">
        <pc:chgData name="Clark, Connie" userId="73351e60-ad32-4085-a232-1d9f9b189479" providerId="ADAL" clId="{ED0E2986-3BA5-46E3-B094-F3C2885984CA}" dt="2024-07-24T00:29:57.753" v="10" actId="1076"/>
        <pc:sldMkLst>
          <pc:docMk/>
          <pc:sldMk cId="2514461718" sldId="277"/>
        </pc:sldMkLst>
        <pc:picChg chg="del">
          <ac:chgData name="Clark, Connie" userId="73351e60-ad32-4085-a232-1d9f9b189479" providerId="ADAL" clId="{ED0E2986-3BA5-46E3-B094-F3C2885984CA}" dt="2024-07-24T00:28:22.479" v="0" actId="478"/>
          <ac:picMkLst>
            <pc:docMk/>
            <pc:sldMk cId="2514461718" sldId="277"/>
            <ac:picMk id="8" creationId="{333C5E6A-EA04-2918-E301-19E3BE7D4E92}"/>
          </ac:picMkLst>
        </pc:picChg>
        <pc:picChg chg="add del">
          <ac:chgData name="Clark, Connie" userId="73351e60-ad32-4085-a232-1d9f9b189479" providerId="ADAL" clId="{ED0E2986-3BA5-46E3-B094-F3C2885984CA}" dt="2024-07-24T00:28:49.834" v="4" actId="478"/>
          <ac:picMkLst>
            <pc:docMk/>
            <pc:sldMk cId="2514461718" sldId="277"/>
            <ac:picMk id="10" creationId="{A630FEB1-6406-1C1C-BEAC-58AA13DBB994}"/>
          </ac:picMkLst>
        </pc:picChg>
        <pc:picChg chg="add del mod">
          <ac:chgData name="Clark, Connie" userId="73351e60-ad32-4085-a232-1d9f9b189479" providerId="ADAL" clId="{ED0E2986-3BA5-46E3-B094-F3C2885984CA}" dt="2024-07-24T00:29:51.042" v="7" actId="478"/>
          <ac:picMkLst>
            <pc:docMk/>
            <pc:sldMk cId="2514461718" sldId="277"/>
            <ac:picMk id="12" creationId="{AC5864EA-31E7-EBF1-6F93-0A36F425C7E8}"/>
          </ac:picMkLst>
        </pc:picChg>
        <pc:picChg chg="add mod">
          <ac:chgData name="Clark, Connie" userId="73351e60-ad32-4085-a232-1d9f9b189479" providerId="ADAL" clId="{ED0E2986-3BA5-46E3-B094-F3C2885984CA}" dt="2024-07-24T00:29:57.753" v="10" actId="1076"/>
          <ac:picMkLst>
            <pc:docMk/>
            <pc:sldMk cId="2514461718" sldId="277"/>
            <ac:picMk id="14" creationId="{F2F4E205-6DBE-39ED-9C9C-20ECC1612587}"/>
          </ac:picMkLst>
        </pc:picChg>
      </pc:sldChg>
      <pc:sldChg chg="del">
        <pc:chgData name="Clark, Connie" userId="73351e60-ad32-4085-a232-1d9f9b189479" providerId="ADAL" clId="{ED0E2986-3BA5-46E3-B094-F3C2885984CA}" dt="2024-07-24T00:48:43.392" v="13" actId="47"/>
        <pc:sldMkLst>
          <pc:docMk/>
          <pc:sldMk cId="1127883308" sldId="278"/>
        </pc:sldMkLst>
      </pc:sldChg>
      <pc:sldChg chg="del">
        <pc:chgData name="Clark, Connie" userId="73351e60-ad32-4085-a232-1d9f9b189479" providerId="ADAL" clId="{ED0E2986-3BA5-46E3-B094-F3C2885984CA}" dt="2024-07-24T00:48:41.637" v="12" actId="47"/>
        <pc:sldMkLst>
          <pc:docMk/>
          <pc:sldMk cId="389054757" sldId="279"/>
        </pc:sldMkLst>
      </pc:sldChg>
      <pc:sldChg chg="del">
        <pc:chgData name="Clark, Connie" userId="73351e60-ad32-4085-a232-1d9f9b189479" providerId="ADAL" clId="{ED0E2986-3BA5-46E3-B094-F3C2885984CA}" dt="2024-07-24T00:48:40.480" v="11" actId="47"/>
        <pc:sldMkLst>
          <pc:docMk/>
          <pc:sldMk cId="2671146917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32CB-4D25-6C47-8F86-0768EEF2A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76143D-E87F-B51E-9BB0-83DE77A4E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84CBC3-7E3B-1083-477C-E7C5A9E3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DC039E-4EBB-9824-384C-725CF8D5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6FA47-EE5B-782C-212F-3366597B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21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76A6A-2A16-04B0-BFF1-C662A62C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5CB19F-5068-6428-BA99-0183A6B68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D86FB-A636-708B-A497-89D0B9AB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1B7A50-390E-99F4-9070-062460B9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11A4A8-962B-DA06-AF58-6B0D572A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60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A4D30A-178A-523A-2729-F99E1A1D1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23DE8E-6E1B-4153-E37A-652E71515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DB8EEC-C072-5BD3-8BE7-CB2E193B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78D77C-98C1-FC7A-C53F-4BDBEBE8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D39640-A6AA-4980-4D2D-9C6F12BA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10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E7147-DFCF-3C77-3864-93E7C624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68BC42-6FAE-B5C6-EBF0-B3331A4A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8F3456-EEA9-E1A6-DFA4-A0275614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92F70-BA5E-15CF-C415-D4DBBE3D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AB2D1C-C67C-2EE0-A297-3636ED9C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046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CED07-8BDF-88F9-3A76-70CD69C3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5F8A81-1A56-D5AD-16A4-C9BB28FA9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253AC-B6B2-DC11-329C-60852BAE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FFD78-81CC-90FC-AF33-84A6EB77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1BBE0-DAB4-B8D5-E385-ACE58F40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1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B08D8-3DEB-7B81-2E4B-32A25D07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8E4654-E82F-356C-2444-249BD0C7F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0F828F-50B1-AFB4-60D5-EDEE72C5D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3003EA-56DE-8D74-4E51-7B35CEBF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0085DF-C910-6254-5776-C136FF10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9EE238-1301-5E09-EFE5-A7E50C56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1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3F36D-65CA-43C0-65E3-93E0CD32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99C67D-B68E-BE31-8FAF-847F0F2E8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9D07FE-9069-129B-A470-3E18684A9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2D8A20-4961-6ADE-FBD8-49B624097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DA6F61-FFAF-270E-FD57-04C26DE3E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823AC2-E8D8-36E3-8CB1-95455E86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D4403-84B9-8008-5317-6E7FFDD4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18789D-84CC-7BFC-048B-777A319A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47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FFCD9-5DA0-9660-D97E-2DCAAA49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D2201A-6D10-2B2E-9C41-FA9C9BB8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A9DBB7A-0BEA-95D2-917E-C62E43F2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FFC5ED-1EDD-6AD7-6878-230EA177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04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BE1F34-A4D4-2A4C-63B1-CAA1433D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92701E-A4CB-541F-812C-26DC4520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3235A-C7BD-D2D4-C864-720D69ED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83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D59B8-1E08-D182-C117-B29ED57B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809958-EA74-C55C-2137-ABD896D2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E1D7A7-B64F-21D7-4657-0401AD846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DDC0D-FA96-99CD-634D-3F81C93D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34ABDE-39B0-9DF0-6DDD-6B750A14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33C1A0-F35F-4DB9-112D-6FF92D8E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44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1608E-1FE9-2396-C425-79A2245D5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9EC87F-547D-4A3A-714E-A8545A94C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AE7BE0-5434-9181-4F9E-B01095B28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8E61FB-30AA-203F-3E2E-89E8D8D9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E47A0B-2872-C1AA-5AD0-C8CEB539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A98E46-1E36-6474-A651-1D837EA9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46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62BF7B-4CA6-CBDE-D457-0EEDB9D6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98FC0D-C5CA-F1A9-6F58-13695595B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94BD63-A042-205C-5841-3D5152CEA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7553-91A7-4EAC-99BC-2224BF4C0ECC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DC05C-0A94-CC74-9074-EA800CB5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59CE9C-DFA0-F339-C5E9-742ED90FD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2F67-5F22-4C47-982A-2DD388600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C483F1-A103-B705-1FF5-7AA7B277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9" y="242168"/>
            <a:ext cx="11782297" cy="65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477BCF-C844-A387-E606-0C129A4F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386329"/>
            <a:ext cx="9715912" cy="54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1430E1-023E-F26F-ACB1-B9CD59D4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5" y="124840"/>
            <a:ext cx="11678033" cy="66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F39395-5C6C-946D-C5C1-973C709B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44" y="2201987"/>
            <a:ext cx="7800229" cy="44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3B8686-AD01-CD33-57B6-B689F5E7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42" y="2247839"/>
            <a:ext cx="7753699" cy="43835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846FA0-88CF-E44D-910A-398F3643E112}"/>
              </a:ext>
            </a:extLst>
          </p:cNvPr>
          <p:cNvSpPr txBox="1"/>
          <p:nvPr/>
        </p:nvSpPr>
        <p:spPr>
          <a:xfrm>
            <a:off x="345439" y="389614"/>
            <a:ext cx="10229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Todos los cerebros son distintos, nuestros mapas mentales definen nuestra </a:t>
            </a:r>
            <a:r>
              <a:rPr lang="es-ES" dirty="0" err="1"/>
              <a:t>persepción</a:t>
            </a:r>
            <a:r>
              <a:rPr lang="es-ES" dirty="0"/>
              <a:t> ….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Es mas fácil armar una nueva red neuronal, que cambiar las que ya tenemos…..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 que yo comunico va a asociar lo que el auditorio ya conoce y tienen como mapas mentales….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</a:t>
            </a:r>
            <a:r>
              <a:rPr lang="es-ES" dirty="0" err="1"/>
              <a:t>neuroplasticidad</a:t>
            </a:r>
            <a:r>
              <a:rPr lang="es-ES" dirty="0"/>
              <a:t> nos da la oportunidad de cambiar y de adaptarse a otras realidades….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646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18A496-DBCE-B8D5-E9D5-722C15CB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57" y="2590603"/>
            <a:ext cx="7487820" cy="41657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846F7E-87F6-AE4F-8F23-14B8446AA8BA}"/>
              </a:ext>
            </a:extLst>
          </p:cNvPr>
          <p:cNvSpPr txBox="1"/>
          <p:nvPr/>
        </p:nvSpPr>
        <p:spPr>
          <a:xfrm>
            <a:off x="345439" y="389614"/>
            <a:ext cx="10229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lo ideal es conocer al auditorio….saber su mapa mental, </a:t>
            </a:r>
            <a:r>
              <a:rPr lang="es-ES" dirty="0" err="1"/>
              <a:t>etc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 que ellos van a percibir depende de sus filtros… los aspectos socioculturales, </a:t>
            </a:r>
            <a:r>
              <a:rPr lang="es-ES" dirty="0" err="1"/>
              <a:t>etc</a:t>
            </a:r>
            <a:r>
              <a:rPr lang="es-ES" dirty="0"/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 que comuniquemos va a pasar por los filtros de las personas, y van a interpretar de acuerdo a eso…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375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66329B-C0ED-F187-C5F3-FADB0E24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55" y="1596930"/>
            <a:ext cx="9247620" cy="51257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7637E1-40EA-1988-1B3B-F8120FAE45AF}"/>
              </a:ext>
            </a:extLst>
          </p:cNvPr>
          <p:cNvSpPr txBox="1"/>
          <p:nvPr/>
        </p:nvSpPr>
        <p:spPr>
          <a:xfrm>
            <a:off x="345439" y="389614"/>
            <a:ext cx="10229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 Generar un ambiente de recompensa, con algo en particular, para que el Auditorio salga de la zona de amenaza….</a:t>
            </a:r>
          </a:p>
        </p:txBody>
      </p:sp>
    </p:spTree>
    <p:extLst>
      <p:ext uri="{BB962C8B-B14F-4D97-AF65-F5344CB8AC3E}">
        <p14:creationId xmlns:p14="http://schemas.microsoft.com/office/powerpoint/2010/main" val="375366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E6105E-953F-EC03-9C72-CB07B9E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56" y="1600106"/>
            <a:ext cx="9261975" cy="51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9829FD-9355-11B1-D490-BD93AD6F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60" y="2952020"/>
            <a:ext cx="6617040" cy="367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AA9388-0596-CFC3-36FC-60A058411E32}"/>
              </a:ext>
            </a:extLst>
          </p:cNvPr>
          <p:cNvSpPr txBox="1"/>
          <p:nvPr/>
        </p:nvSpPr>
        <p:spPr>
          <a:xfrm>
            <a:off x="345439" y="389614"/>
            <a:ext cx="1022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Todos vemos diferentes cosas, ante una misma imagen…</a:t>
            </a:r>
          </a:p>
        </p:txBody>
      </p:sp>
    </p:spTree>
    <p:extLst>
      <p:ext uri="{BB962C8B-B14F-4D97-AF65-F5344CB8AC3E}">
        <p14:creationId xmlns:p14="http://schemas.microsoft.com/office/powerpoint/2010/main" val="89957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30437A-1FE5-30CD-EAFC-15997677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1" y="1590580"/>
            <a:ext cx="65789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3EAE49-81E6-B832-69CA-97529045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1577880"/>
            <a:ext cx="9181635" cy="51519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2CDC30-844E-E5AA-8370-E40AD3B413D2}"/>
              </a:ext>
            </a:extLst>
          </p:cNvPr>
          <p:cNvSpPr txBox="1"/>
          <p:nvPr/>
        </p:nvSpPr>
        <p:spPr>
          <a:xfrm>
            <a:off x="345439" y="389614"/>
            <a:ext cx="49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Depende del contexto, es lo que vemos!!!!</a:t>
            </a:r>
          </a:p>
        </p:txBody>
      </p:sp>
    </p:spTree>
    <p:extLst>
      <p:ext uri="{BB962C8B-B14F-4D97-AF65-F5344CB8AC3E}">
        <p14:creationId xmlns:p14="http://schemas.microsoft.com/office/powerpoint/2010/main" val="151092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C1170-1D43-C4D1-F449-5C20D1D9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-17480"/>
            <a:ext cx="11765280" cy="67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551253-19A8-26D0-FEB7-6AE2BFAA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52900"/>
            <a:ext cx="11846559" cy="65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DF3568-54F9-0033-6013-E27606B2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742812"/>
            <a:ext cx="95254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0E866C1-2E2F-F47A-C4BD-801737FF2F1B}"/>
              </a:ext>
            </a:extLst>
          </p:cNvPr>
          <p:cNvSpPr txBox="1"/>
          <p:nvPr/>
        </p:nvSpPr>
        <p:spPr>
          <a:xfrm>
            <a:off x="345439" y="389614"/>
            <a:ext cx="10099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Persuadir,convencer</a:t>
            </a:r>
            <a:r>
              <a:rPr lang="es-ES" dirty="0"/>
              <a:t>, influir……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Debemos lograr que lo que comuniquemos sea recordado….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Empezar con algo personal, una historia, una estadística, algo para </a:t>
            </a:r>
            <a:r>
              <a:rPr lang="es-ES" dirty="0" err="1"/>
              <a:t>lamar</a:t>
            </a:r>
            <a:r>
              <a:rPr lang="es-ES" dirty="0"/>
              <a:t> la atención….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Incluir la sorpresa……… invitar a alguien que el grupo no esperaba, </a:t>
            </a:r>
            <a:r>
              <a:rPr lang="es-ES" dirty="0" err="1"/>
              <a:t>etc</a:t>
            </a:r>
            <a:r>
              <a:rPr lang="es-ES" dirty="0"/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2F4E205-6DBE-39ED-9C9C-20ECC161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6" y="1963147"/>
            <a:ext cx="8586246" cy="48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10BF2-A34E-1AFC-DE37-3A44119B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112792"/>
            <a:ext cx="12009028" cy="66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9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247160-978D-8900-E6C4-46E33FB4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1072"/>
            <a:ext cx="12039600" cy="66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7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8659C-D57E-5CE0-FD6C-EE3B8299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34553"/>
            <a:ext cx="11927840" cy="67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D284FE-4048-DA6A-3D37-F65D2842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7" y="246205"/>
            <a:ext cx="11924846" cy="66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F93869-9209-15AF-DD6C-6E1D3B0F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2842318"/>
            <a:ext cx="6467583" cy="35909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FCC6CF-4F19-6DFA-BB3F-3B5F8ECF6C9D}"/>
              </a:ext>
            </a:extLst>
          </p:cNvPr>
          <p:cNvSpPr txBox="1"/>
          <p:nvPr/>
        </p:nvSpPr>
        <p:spPr>
          <a:xfrm>
            <a:off x="1493520" y="558800"/>
            <a:ext cx="7517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solo comunicar con la palabra, sino ver el contexto en el que comunicamos</a:t>
            </a:r>
          </a:p>
          <a:p>
            <a:r>
              <a:rPr lang="es-ES" dirty="0"/>
              <a:t>Como me visto, como me paro, como transmito, mi humor,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865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F7AEDC-F44D-2248-4ED5-1713EEE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477786"/>
            <a:ext cx="9620510" cy="51465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AFC346-BD65-060B-DD2E-10A53E40E9EA}"/>
              </a:ext>
            </a:extLst>
          </p:cNvPr>
          <p:cNvSpPr txBox="1"/>
          <p:nvPr/>
        </p:nvSpPr>
        <p:spPr>
          <a:xfrm>
            <a:off x="355600" y="568960"/>
            <a:ext cx="5069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r>
              <a:rPr lang="es-ES" dirty="0"/>
              <a:t>El 93% es no verbal……</a:t>
            </a:r>
          </a:p>
          <a:p>
            <a:r>
              <a:rPr lang="es-ES" dirty="0"/>
              <a:t>El 7% es la palabra….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969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7A1423-61F2-94EE-D2A8-E118D0CA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443880"/>
            <a:ext cx="9698465" cy="54141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4BCBBD-45C9-416C-0473-32037272BF55}"/>
              </a:ext>
            </a:extLst>
          </p:cNvPr>
          <p:cNvSpPr txBox="1"/>
          <p:nvPr/>
        </p:nvSpPr>
        <p:spPr>
          <a:xfrm>
            <a:off x="345440" y="365760"/>
            <a:ext cx="5069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Comunicación:</a:t>
            </a:r>
          </a:p>
          <a:p>
            <a:r>
              <a:rPr lang="es-ES" dirty="0"/>
              <a:t>El 15% es de conocimiento……</a:t>
            </a:r>
          </a:p>
          <a:p>
            <a:r>
              <a:rPr lang="es-ES" dirty="0"/>
              <a:t>El 85% es generar confianza….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901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284</Words>
  <Application>Microsoft Office PowerPoint</Application>
  <PresentationFormat>Panorámica</PresentationFormat>
  <Paragraphs>30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Clark, Connie</dc:creator>
  <cp:lastModifiedBy>Clark, Connie</cp:lastModifiedBy>
  <cp:revision>1</cp:revision>
  <dcterms:created xsi:type="dcterms:W3CDTF">2024-07-23T22:08:28Z</dcterms:created>
  <dcterms:modified xsi:type="dcterms:W3CDTF">2024-07-24T00:48:48Z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52e709-27cd-4bee-a620-278331e736b2_Enabled">
    <vt:lpwstr>true</vt:lpwstr>
  </property>
  <property fmtid="{D5CDD505-2E9C-101B-9397-08002B2CF9AE}" pid="3" name="MSIP_Label_3f52e709-27cd-4bee-a620-278331e736b2_SetDate">
    <vt:lpwstr>2024-07-24T00:27:14Z</vt:lpwstr>
  </property>
  <property fmtid="{D5CDD505-2E9C-101B-9397-08002B2CF9AE}" pid="4" name="MSIP_Label_3f52e709-27cd-4bee-a620-278331e736b2_Method">
    <vt:lpwstr>Privileged</vt:lpwstr>
  </property>
  <property fmtid="{D5CDD505-2E9C-101B-9397-08002B2CF9AE}" pid="5" name="MSIP_Label_3f52e709-27cd-4bee-a620-278331e736b2_Name">
    <vt:lpwstr>3f52e709-27cd-4bee-a620-278331e736b2</vt:lpwstr>
  </property>
  <property fmtid="{D5CDD505-2E9C-101B-9397-08002B2CF9AE}" pid="6" name="MSIP_Label_3f52e709-27cd-4bee-a620-278331e736b2_SiteId">
    <vt:lpwstr>fee2180b-69b6-4afe-9f14-ccd70bd4c737</vt:lpwstr>
  </property>
  <property fmtid="{D5CDD505-2E9C-101B-9397-08002B2CF9AE}" pid="7" name="MSIP_Label_3f52e709-27cd-4bee-a620-278331e736b2_ActionId">
    <vt:lpwstr>32c208c1-a9e8-4f82-95c0-fbc62334b1e5</vt:lpwstr>
  </property>
  <property fmtid="{D5CDD505-2E9C-101B-9397-08002B2CF9AE}" pid="8" name="MSIP_Label_3f52e709-27cd-4bee-a620-278331e736b2_ContentBits">
    <vt:lpwstr>0</vt:lpwstr>
  </property>
</Properties>
</file>